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0" r:id="rId14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04BD-D495-4347-9C3E-D976C23F0F7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B22A5-413D-4C13-A0CD-3DA510E495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37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12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79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8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6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36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8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59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87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22A5-413D-4C13-A0CD-3DA510E4950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70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7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81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61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22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45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17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73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77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07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8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90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996F-72EA-9440-BA7B-8A148DD37A2A}" type="datetimeFigureOut">
              <a:rPr lang="nl-NL" smtClean="0"/>
              <a:t>24-1-2018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173E2-299E-8042-83E4-D6FED12655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93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93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/>
          <a:lstStyle/>
          <a:p>
            <a:r>
              <a:rPr lang="nl-NL" dirty="0"/>
              <a:t>Meerwaarde NGA netwerk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3394472"/>
          </a:xfrm>
        </p:spPr>
        <p:txBody>
          <a:bodyPr>
            <a:normAutofit/>
          </a:bodyPr>
          <a:lstStyle/>
          <a:p>
            <a:r>
              <a:rPr lang="nl-NL" dirty="0"/>
              <a:t>Werkgelegenheid</a:t>
            </a:r>
          </a:p>
          <a:p>
            <a:r>
              <a:rPr lang="nl-NL" dirty="0"/>
              <a:t>Ontplooiing voor alle lagen bevolking</a:t>
            </a:r>
          </a:p>
          <a:p>
            <a:r>
              <a:rPr lang="nl-NL" dirty="0"/>
              <a:t>Veiligheid</a:t>
            </a:r>
          </a:p>
          <a:p>
            <a:r>
              <a:rPr lang="nl-NL" dirty="0"/>
              <a:t>Zorg kwaliteit</a:t>
            </a:r>
          </a:p>
        </p:txBody>
      </p:sp>
    </p:spTree>
    <p:extLst>
      <p:ext uri="{BB962C8B-B14F-4D97-AF65-F5344CB8AC3E}">
        <p14:creationId xmlns:p14="http://schemas.microsoft.com/office/powerpoint/2010/main" val="253591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/>
          <a:lstStyle/>
          <a:p>
            <a:r>
              <a:rPr lang="nl-NL" dirty="0"/>
              <a:t>Zorg: kwaliteit en innovatie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3394472"/>
          </a:xfrm>
        </p:spPr>
        <p:txBody>
          <a:bodyPr>
            <a:normAutofit/>
          </a:bodyPr>
          <a:lstStyle/>
          <a:p>
            <a:r>
              <a:rPr lang="nl-NL" dirty="0"/>
              <a:t>Glasvezelnetwerk beschikbaar</a:t>
            </a:r>
          </a:p>
          <a:p>
            <a:r>
              <a:rPr lang="nl-NL" dirty="0"/>
              <a:t>Diensten in ontwikkeling</a:t>
            </a:r>
          </a:p>
          <a:p>
            <a:r>
              <a:rPr lang="nl-NL" dirty="0"/>
              <a:t>Behoefte bij populatie aanwezig</a:t>
            </a:r>
          </a:p>
          <a:p>
            <a:r>
              <a:rPr lang="nl-NL" dirty="0"/>
              <a:t>Belang participatie disciplines gezondheidszorg</a:t>
            </a:r>
          </a:p>
        </p:txBody>
      </p:sp>
    </p:spTree>
    <p:extLst>
      <p:ext uri="{BB962C8B-B14F-4D97-AF65-F5344CB8AC3E}">
        <p14:creationId xmlns:p14="http://schemas.microsoft.com/office/powerpoint/2010/main" val="210752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78184"/>
            <a:ext cx="8229600" cy="1558896"/>
          </a:xfrm>
        </p:spPr>
        <p:txBody>
          <a:bodyPr>
            <a:noAutofit/>
          </a:bodyPr>
          <a:lstStyle/>
          <a:p>
            <a:r>
              <a:rPr lang="nl-NL" sz="10000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62833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10139"/>
            <a:ext cx="8229600" cy="1558896"/>
          </a:xfrm>
        </p:spPr>
        <p:txBody>
          <a:bodyPr>
            <a:noAutofit/>
          </a:bodyPr>
          <a:lstStyle/>
          <a:p>
            <a:r>
              <a:rPr lang="nl-NL" sz="10000" dirty="0"/>
              <a:t>#</a:t>
            </a:r>
            <a:r>
              <a:rPr lang="nl-NL" sz="10000" dirty="0" err="1"/>
              <a:t>ehealthbeilen</a:t>
            </a:r>
            <a:endParaRPr lang="nl-NL" sz="10000" dirty="0"/>
          </a:p>
        </p:txBody>
      </p:sp>
    </p:spTree>
    <p:extLst>
      <p:ext uri="{BB962C8B-B14F-4D97-AF65-F5344CB8AC3E}">
        <p14:creationId xmlns:p14="http://schemas.microsoft.com/office/powerpoint/2010/main" val="92305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10139"/>
            <a:ext cx="8229600" cy="1558896"/>
          </a:xfrm>
        </p:spPr>
        <p:txBody>
          <a:bodyPr>
            <a:noAutofit/>
          </a:bodyPr>
          <a:lstStyle/>
          <a:p>
            <a:r>
              <a:rPr lang="nl-NL" sz="10000" dirty="0"/>
              <a:t>#</a:t>
            </a:r>
            <a:r>
              <a:rPr lang="nl-NL" sz="10000" dirty="0" err="1"/>
              <a:t>ehealthbeilen</a:t>
            </a:r>
            <a:endParaRPr lang="nl-NL" sz="10000" dirty="0"/>
          </a:p>
        </p:txBody>
      </p:sp>
    </p:spTree>
    <p:extLst>
      <p:ext uri="{BB962C8B-B14F-4D97-AF65-F5344CB8AC3E}">
        <p14:creationId xmlns:p14="http://schemas.microsoft.com/office/powerpoint/2010/main" val="2226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>
            <a:normAutofit/>
          </a:bodyPr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3394472"/>
          </a:xfrm>
        </p:spPr>
        <p:txBody>
          <a:bodyPr>
            <a:normAutofit/>
          </a:bodyPr>
          <a:lstStyle/>
          <a:p>
            <a:r>
              <a:rPr lang="nl-NL" dirty="0"/>
              <a:t>Introductie Sterk Midden-Drenthe </a:t>
            </a:r>
            <a:br>
              <a:rPr lang="nl-NL" dirty="0"/>
            </a:br>
            <a:r>
              <a:rPr lang="nl-NL" dirty="0"/>
              <a:t>door Peter de Vries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324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>
            <a:normAutofit/>
          </a:bodyPr>
          <a:lstStyle/>
          <a:p>
            <a:r>
              <a:rPr lang="nl-NL" dirty="0"/>
              <a:t>De toekomst van de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3394472"/>
          </a:xfrm>
        </p:spPr>
        <p:txBody>
          <a:bodyPr>
            <a:normAutofit/>
          </a:bodyPr>
          <a:lstStyle/>
          <a:p>
            <a:r>
              <a:rPr lang="nl-NL" dirty="0"/>
              <a:t>Seminar  </a:t>
            </a:r>
            <a:r>
              <a:rPr lang="nl-NL" dirty="0" err="1"/>
              <a:t>E-health</a:t>
            </a:r>
            <a:r>
              <a:rPr lang="nl-NL" dirty="0"/>
              <a:t> in de Zorg</a:t>
            </a:r>
          </a:p>
          <a:p>
            <a:r>
              <a:rPr lang="nl-NL" dirty="0"/>
              <a:t>Nationale E-</a:t>
            </a:r>
            <a:r>
              <a:rPr lang="nl-NL" dirty="0" err="1"/>
              <a:t>healthweek</a:t>
            </a:r>
            <a:r>
              <a:rPr lang="nl-NL" dirty="0"/>
              <a:t> 2018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D428DE-72E5-49A5-BFBF-6082038D7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3446264"/>
            <a:ext cx="6696075" cy="13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7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/>
          <a:lstStyle/>
          <a:p>
            <a:r>
              <a:rPr lang="nl-NL" dirty="0"/>
              <a:t>Ontstaan Sterk Midden-Drenthe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BB94C19A-6027-4F7D-B2C6-29E74F6926CF}"/>
              </a:ext>
            </a:extLst>
          </p:cNvPr>
          <p:cNvGrpSpPr/>
          <p:nvPr/>
        </p:nvGrpSpPr>
        <p:grpSpPr>
          <a:xfrm>
            <a:off x="1083851" y="1771762"/>
            <a:ext cx="6976297" cy="3149892"/>
            <a:chOff x="1239660" y="1039842"/>
            <a:chExt cx="10582883" cy="477831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4FB47BE-5F1B-4908-BFC7-2197219663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79"/>
            <a:stretch/>
          </p:blipFill>
          <p:spPr bwMode="auto">
            <a:xfrm>
              <a:off x="1239660" y="1039842"/>
              <a:ext cx="7718181" cy="4778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Afbeelding 6" descr="Afbeelding met illustratie&#10;&#10;Beschrijving is gegenereerd met zeer hoge betrouwbaarheid">
              <a:extLst>
                <a:ext uri="{FF2B5EF4-FFF2-40B4-BE49-F238E27FC236}">
                  <a16:creationId xmlns:a16="http://schemas.microsoft.com/office/drawing/2014/main" id="{26296202-B57A-4638-AB00-561E14F51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462" y="2972557"/>
              <a:ext cx="1806081" cy="770434"/>
            </a:xfrm>
            <a:prstGeom prst="rect">
              <a:avLst/>
            </a:prstGeom>
          </p:spPr>
        </p:pic>
        <p:sp>
          <p:nvSpPr>
            <p:cNvPr id="8" name="Pijl: rechts 7">
              <a:extLst>
                <a:ext uri="{FF2B5EF4-FFF2-40B4-BE49-F238E27FC236}">
                  <a16:creationId xmlns:a16="http://schemas.microsoft.com/office/drawing/2014/main" id="{0796CE56-EE29-4594-999C-7A8D00368976}"/>
                </a:ext>
              </a:extLst>
            </p:cNvPr>
            <p:cNvSpPr/>
            <p:nvPr/>
          </p:nvSpPr>
          <p:spPr>
            <a:xfrm>
              <a:off x="9060873" y="3426051"/>
              <a:ext cx="646545" cy="193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Picture 5" descr="http://www.qsinstitute.org/wp-content/uploads/2014/07/logo_provincie_drenthe.jpg">
              <a:extLst>
                <a:ext uri="{FF2B5EF4-FFF2-40B4-BE49-F238E27FC236}">
                  <a16:creationId xmlns:a16="http://schemas.microsoft.com/office/drawing/2014/main" id="{0076354D-7628-4C1B-AA2A-3E02A2FD9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575" y="4541144"/>
              <a:ext cx="1199887" cy="73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BC161B61-FF41-45D0-B3B4-0F163F781CC1}"/>
                </a:ext>
              </a:extLst>
            </p:cNvPr>
            <p:cNvCxnSpPr/>
            <p:nvPr/>
          </p:nvCxnSpPr>
          <p:spPr>
            <a:xfrm>
              <a:off x="8713543" y="3881003"/>
              <a:ext cx="0" cy="460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7B659C2C-4238-48E2-979A-941462AC6653}"/>
                </a:ext>
              </a:extLst>
            </p:cNvPr>
            <p:cNvCxnSpPr/>
            <p:nvPr/>
          </p:nvCxnSpPr>
          <p:spPr>
            <a:xfrm>
              <a:off x="10157753" y="3881003"/>
              <a:ext cx="0" cy="460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4BFF02C3-F9EE-4C18-BFD3-B4791EE7A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8897" y="4497293"/>
              <a:ext cx="1493646" cy="656603"/>
            </a:xfrm>
            <a:prstGeom prst="rect">
              <a:avLst/>
            </a:prstGeom>
          </p:spPr>
        </p:pic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F9E03902-908F-47BE-8348-F57ACEF7558A}"/>
                </a:ext>
              </a:extLst>
            </p:cNvPr>
            <p:cNvCxnSpPr/>
            <p:nvPr/>
          </p:nvCxnSpPr>
          <p:spPr>
            <a:xfrm>
              <a:off x="10919502" y="3904959"/>
              <a:ext cx="0" cy="460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02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/>
          <a:lstStyle/>
          <a:p>
            <a:r>
              <a:rPr lang="nl-NL" dirty="0"/>
              <a:t>Wat wil Sterk Midden-Drenthe?</a:t>
            </a:r>
          </a:p>
        </p:txBody>
      </p:sp>
      <p:pic>
        <p:nvPicPr>
          <p:cNvPr id="6" name="Tijdelijke aanduiding voor inhoud 2">
            <a:extLst>
              <a:ext uri="{FF2B5EF4-FFF2-40B4-BE49-F238E27FC236}">
                <a16:creationId xmlns:a16="http://schemas.microsoft.com/office/drawing/2014/main" id="{920B07DC-7881-4821-9EDC-F301D935C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986" y="1443354"/>
            <a:ext cx="5775631" cy="36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/>
          <a:lstStyle/>
          <a:p>
            <a:r>
              <a:rPr lang="nl-NL" dirty="0"/>
              <a:t>Toekomst buitengebied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Noodzaak behoud leefbaarheid</a:t>
            </a:r>
          </a:p>
          <a:p>
            <a:r>
              <a:rPr lang="nl-NL" dirty="0"/>
              <a:t>Invloed vergrijzing en leegloop</a:t>
            </a:r>
          </a:p>
          <a:p>
            <a:r>
              <a:rPr lang="nl-NL" dirty="0"/>
              <a:t>Impuls werkgelegenheid bindt jeugd</a:t>
            </a:r>
          </a:p>
          <a:p>
            <a:r>
              <a:rPr lang="nl-NL" dirty="0"/>
              <a:t>Langer thuis wonen ouderen populatie o.a. door innovatie zorg</a:t>
            </a:r>
          </a:p>
          <a:p>
            <a:r>
              <a:rPr lang="nl-NL" dirty="0"/>
              <a:t>Digitale bereikbaarheid als instrument</a:t>
            </a:r>
          </a:p>
        </p:txBody>
      </p:sp>
    </p:spTree>
    <p:extLst>
      <p:ext uri="{BB962C8B-B14F-4D97-AF65-F5344CB8AC3E}">
        <p14:creationId xmlns:p14="http://schemas.microsoft.com/office/powerpoint/2010/main" val="211276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/>
          <a:lstStyle/>
          <a:p>
            <a:r>
              <a:rPr lang="nl-NL" dirty="0"/>
              <a:t>Midden-Drenthe 345 km</a:t>
            </a:r>
            <a:r>
              <a:rPr lang="nl-NL" baseline="30000" dirty="0"/>
              <a:t>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BAA1FAE-4C74-44FD-A82D-470FFA4DC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7669" y="1612106"/>
            <a:ext cx="3088662" cy="350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</p:spPr>
        <p:txBody>
          <a:bodyPr/>
          <a:lstStyle/>
          <a:p>
            <a:r>
              <a:rPr lang="nl-NL" dirty="0"/>
              <a:t>Heel Midden-Drenthe verglaasd</a:t>
            </a:r>
            <a:endParaRPr lang="nl-NL" baseline="30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4A0C48-7DA2-44F5-91FA-02857A4D1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6" b="4749"/>
          <a:stretch/>
        </p:blipFill>
        <p:spPr>
          <a:xfrm>
            <a:off x="1615905" y="1679060"/>
            <a:ext cx="5912189" cy="33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4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104</Words>
  <Application>Microsoft Office PowerPoint</Application>
  <PresentationFormat>Diavoorstelling (16:9)</PresentationFormat>
  <Paragraphs>37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Office-thema</vt:lpstr>
      <vt:lpstr>PowerPoint-presentatie</vt:lpstr>
      <vt:lpstr>#ehealthbeilen</vt:lpstr>
      <vt:lpstr>Inleiding</vt:lpstr>
      <vt:lpstr>De toekomst van de zorg</vt:lpstr>
      <vt:lpstr>Ontstaan Sterk Midden-Drenthe</vt:lpstr>
      <vt:lpstr>Wat wil Sterk Midden-Drenthe?</vt:lpstr>
      <vt:lpstr>Toekomst buitengebied</vt:lpstr>
      <vt:lpstr>Midden-Drenthe 345 km2</vt:lpstr>
      <vt:lpstr>Heel Midden-Drenthe verglaasd</vt:lpstr>
      <vt:lpstr>Meerwaarde NGA netwerk</vt:lpstr>
      <vt:lpstr>Zorg: kwaliteit en innovatie</vt:lpstr>
      <vt:lpstr>OPENING</vt:lpstr>
      <vt:lpstr>#ehealthbeilen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kitty van der klugt</dc:creator>
  <cp:lastModifiedBy>Martin Schoemaker</cp:lastModifiedBy>
  <cp:revision>10</cp:revision>
  <dcterms:created xsi:type="dcterms:W3CDTF">2018-01-24T09:00:13Z</dcterms:created>
  <dcterms:modified xsi:type="dcterms:W3CDTF">2018-01-24T10:45:30Z</dcterms:modified>
</cp:coreProperties>
</file>