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6"/>
    <p:sldMasterId id="2147483681" r:id="rId7"/>
    <p:sldMasterId id="2147483675" r:id="rId8"/>
    <p:sldMasterId id="2147483871" r:id="rId9"/>
    <p:sldMasterId id="2147483857" r:id="rId10"/>
    <p:sldMasterId id="2147484177" r:id="rId11"/>
  </p:sldMasterIdLst>
  <p:notesMasterIdLst>
    <p:notesMasterId r:id="rId20"/>
  </p:notesMasterIdLst>
  <p:handoutMasterIdLst>
    <p:handoutMasterId r:id="rId21"/>
  </p:handoutMasterIdLst>
  <p:sldIdLst>
    <p:sldId id="317" r:id="rId12"/>
    <p:sldId id="384" r:id="rId13"/>
    <p:sldId id="385" r:id="rId14"/>
    <p:sldId id="386" r:id="rId15"/>
    <p:sldId id="387" r:id="rId16"/>
    <p:sldId id="388" r:id="rId17"/>
    <p:sldId id="389" r:id="rId18"/>
    <p:sldId id="348" r:id="rId19"/>
  </p:sldIdLst>
  <p:sldSz cx="9144000" cy="5143500" type="screen16x9"/>
  <p:notesSz cx="6742113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45">
          <p15:clr>
            <a:srgbClr val="A4A3A4"/>
          </p15:clr>
        </p15:guide>
        <p15:guide id="2" pos="7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2B87F2"/>
    <a:srgbClr val="E86A16"/>
    <a:srgbClr val="EE7F00"/>
    <a:srgbClr val="476D87"/>
    <a:srgbClr val="5F93A3"/>
    <a:srgbClr val="0087C4"/>
    <a:srgbClr val="F8F8F8"/>
    <a:srgbClr val="33CCCC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138" y="300"/>
      </p:cViewPr>
      <p:guideLst>
        <p:guide orient="horz" pos="645"/>
        <p:guide pos="7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31" d="100"/>
          <a:sy n="131" d="100"/>
        </p:scale>
        <p:origin x="-3896" y="-12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20887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226" y="2"/>
            <a:ext cx="2920887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80060"/>
            <a:ext cx="2920887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226" y="9380060"/>
            <a:ext cx="2920887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17CAD1C-BE89-2D48-9461-314E5E04CF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981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20887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226" y="2"/>
            <a:ext cx="2920887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6537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735" y="4689243"/>
            <a:ext cx="4944644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80060"/>
            <a:ext cx="2920887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226" y="9380060"/>
            <a:ext cx="2920887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cs typeface="Arial" charset="0"/>
              </a:defRPr>
            </a:lvl1pPr>
          </a:lstStyle>
          <a:p>
            <a:pPr>
              <a:defRPr/>
            </a:pPr>
            <a:fld id="{574C9EDB-69A3-1741-A730-4AB532AD17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645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9EDB-69A3-1741-A730-4AB532AD1714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98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9EDB-69A3-1741-A730-4AB532AD1714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61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HAN_Logo2014NL_rgb_pos0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68300"/>
            <a:ext cx="2593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424" y="3245223"/>
            <a:ext cx="7560448" cy="64951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4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1146424" y="3919311"/>
            <a:ext cx="7560840" cy="191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255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600" b="1" cap="none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7902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05979"/>
            <a:ext cx="7776864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88024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5576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2194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55577" y="627534"/>
            <a:ext cx="270993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627534"/>
            <a:ext cx="4957390" cy="396708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5577" y="1491630"/>
            <a:ext cx="2709937" cy="3102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44394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5080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45648" y="575100"/>
            <a:ext cx="3538320" cy="23206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745648" y="3057804"/>
            <a:ext cx="3538320" cy="156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850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438727"/>
            <a:ext cx="5616624" cy="25650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>
                <a:solidFill>
                  <a:srgbClr val="444444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19624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575100"/>
            <a:ext cx="5616624" cy="48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329612"/>
            <a:ext cx="5616624" cy="16741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1835696" y="1005606"/>
            <a:ext cx="5616624" cy="27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2987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68300"/>
            <a:ext cx="2587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1146424" y="3919311"/>
            <a:ext cx="7560840" cy="191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146424" y="3245223"/>
            <a:ext cx="7560448" cy="64951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4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806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648" y="645590"/>
            <a:ext cx="7786800" cy="48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5648" y="1544400"/>
            <a:ext cx="7858800" cy="30795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Arial"/>
              <a:buChar char="•"/>
              <a:defRPr sz="1800">
                <a:solidFill>
                  <a:srgbClr val="444444"/>
                </a:solidFill>
                <a:latin typeface="Arial"/>
                <a:cs typeface="Arial"/>
              </a:defRPr>
            </a:lvl1pPr>
            <a:lvl2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2pPr>
            <a:lvl3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3pPr>
            <a:lvl4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4pPr>
            <a:lvl5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746168" y="1136883"/>
            <a:ext cx="7786800" cy="27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6836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600" b="1" cap="none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941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83517"/>
            <a:ext cx="7776864" cy="579711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88024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1pPr>
            <a:lvl2pPr>
              <a:buClrTx/>
              <a:defRPr sz="1800">
                <a:solidFill>
                  <a:srgbClr val="444444"/>
                </a:solidFill>
              </a:defRPr>
            </a:lvl2pPr>
            <a:lvl3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3pPr>
            <a:lvl4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4pPr>
            <a:lvl5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5576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4444"/>
                </a:solidFill>
              </a:defRPr>
            </a:lvl1pPr>
            <a:lvl2pPr>
              <a:defRPr sz="1800">
                <a:solidFill>
                  <a:srgbClr val="444444"/>
                </a:solidFill>
              </a:defRPr>
            </a:lvl2pPr>
            <a:lvl3pPr>
              <a:defRPr sz="1800">
                <a:solidFill>
                  <a:srgbClr val="444444"/>
                </a:solidFill>
              </a:defRPr>
            </a:lvl3pPr>
            <a:lvl4pPr>
              <a:defRPr sz="1800">
                <a:solidFill>
                  <a:srgbClr val="444444"/>
                </a:solidFill>
              </a:defRPr>
            </a:lvl4pPr>
            <a:lvl5pPr>
              <a:defRPr sz="1800">
                <a:solidFill>
                  <a:srgbClr val="4444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22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7" y="627534"/>
            <a:ext cx="270993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627534"/>
            <a:ext cx="4957390" cy="396708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4444"/>
                </a:solidFill>
              </a:defRPr>
            </a:lvl1pPr>
            <a:lvl2pPr>
              <a:defRPr sz="1800">
                <a:solidFill>
                  <a:srgbClr val="444444"/>
                </a:solidFill>
              </a:defRPr>
            </a:lvl2pPr>
            <a:lvl3pPr>
              <a:defRPr sz="1800">
                <a:solidFill>
                  <a:srgbClr val="444444"/>
                </a:solidFill>
              </a:defRPr>
            </a:lvl3pPr>
            <a:lvl4pPr>
              <a:defRPr sz="1800">
                <a:solidFill>
                  <a:srgbClr val="444444"/>
                </a:solidFill>
              </a:defRPr>
            </a:lvl4pPr>
            <a:lvl5pPr>
              <a:defRPr sz="1800">
                <a:solidFill>
                  <a:srgbClr val="44444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5577" y="1491630"/>
            <a:ext cx="2709937" cy="3102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4444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412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9811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45648" y="575100"/>
            <a:ext cx="3538320" cy="23206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745648" y="3057804"/>
            <a:ext cx="3538320" cy="156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3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5648" y="1544400"/>
            <a:ext cx="7858800" cy="30795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45648" y="645590"/>
            <a:ext cx="7786800" cy="48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746168" y="1136883"/>
            <a:ext cx="7786800" cy="27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5192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payoff_neg2.pdf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03738"/>
            <a:ext cx="14001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 bwMode="auto">
          <a:xfrm>
            <a:off x="873125" y="3148013"/>
            <a:ext cx="7916863" cy="1731962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8748713" y="3435350"/>
            <a:ext cx="431800" cy="1158875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029" name="Afbeelding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4443413"/>
            <a:ext cx="1435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8604250" y="4767263"/>
            <a:ext cx="328613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7E2B85-7009-974B-B74A-405ACDEC6D7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650" y="4767263"/>
            <a:ext cx="576263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403350" y="4767263"/>
            <a:ext cx="2736850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  <p:pic>
        <p:nvPicPr>
          <p:cNvPr id="4101" name="Afbeelding 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840288"/>
            <a:ext cx="3127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 userDrawn="1"/>
        </p:nvSpPr>
        <p:spPr>
          <a:xfrm>
            <a:off x="755650" y="0"/>
            <a:ext cx="7777163" cy="304800"/>
          </a:xfrm>
          <a:prstGeom prst="rect">
            <a:avLst/>
          </a:prstGeom>
          <a:solidFill>
            <a:srgbClr val="E76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73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8604250" y="4767263"/>
            <a:ext cx="328613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EC721A-56B0-2C49-94EF-4C5200ED535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650" y="4767263"/>
            <a:ext cx="576263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61901D-8C78-CC4F-9B31-DB2A79A115F5}" type="datetime1">
              <a:rPr lang="nl-NL"/>
              <a:pPr>
                <a:defRPr/>
              </a:pPr>
              <a:t>24-1-2018</a:t>
            </a:fld>
            <a:endParaRPr lang="nl-NL" dirty="0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403350" y="4767263"/>
            <a:ext cx="2736850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755650" y="0"/>
            <a:ext cx="77771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5126" name="Afbeelding 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840288"/>
            <a:ext cx="311785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EE7F00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 bwMode="auto">
          <a:xfrm rot="16200000">
            <a:off x="-1312862" y="2263774"/>
            <a:ext cx="3225800" cy="615951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echthoek 8"/>
          <p:cNvSpPr/>
          <p:nvPr userDrawn="1"/>
        </p:nvSpPr>
        <p:spPr bwMode="auto">
          <a:xfrm rot="16200000">
            <a:off x="225426" y="433387"/>
            <a:ext cx="4552950" cy="4276725"/>
          </a:xfrm>
          <a:prstGeom prst="rect">
            <a:avLst/>
          </a:prstGeom>
          <a:solidFill>
            <a:srgbClr val="343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6148" name="Afbeelding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840288"/>
            <a:ext cx="3127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6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eperen 2"/>
          <p:cNvGrpSpPr>
            <a:grpSpLocks/>
          </p:cNvGrpSpPr>
          <p:nvPr userDrawn="1"/>
        </p:nvGrpSpPr>
        <p:grpSpPr bwMode="auto">
          <a:xfrm>
            <a:off x="1692275" y="0"/>
            <a:ext cx="5903913" cy="3122613"/>
            <a:chOff x="1692275" y="0"/>
            <a:chExt cx="5903913" cy="4162425"/>
          </a:xfrm>
        </p:grpSpPr>
        <p:sp>
          <p:nvSpPr>
            <p:cNvPr id="2" name="Rechthoek 1"/>
            <p:cNvSpPr/>
            <p:nvPr userDrawn="1"/>
          </p:nvSpPr>
          <p:spPr bwMode="auto">
            <a:xfrm>
              <a:off x="2555875" y="0"/>
              <a:ext cx="4132263" cy="562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>
              <a:off x="1692275" y="416878"/>
              <a:ext cx="5903913" cy="3745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7171" name="Afbeelding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840288"/>
            <a:ext cx="31623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6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eperen 2"/>
          <p:cNvGrpSpPr>
            <a:grpSpLocks/>
          </p:cNvGrpSpPr>
          <p:nvPr userDrawn="1"/>
        </p:nvGrpSpPr>
        <p:grpSpPr bwMode="auto">
          <a:xfrm>
            <a:off x="1692275" y="0"/>
            <a:ext cx="5903913" cy="3122613"/>
            <a:chOff x="1692275" y="0"/>
            <a:chExt cx="5903913" cy="4162425"/>
          </a:xfrm>
        </p:grpSpPr>
        <p:sp>
          <p:nvSpPr>
            <p:cNvPr id="2" name="Rechthoek 1"/>
            <p:cNvSpPr>
              <a:spLocks noChangeArrowheads="1"/>
            </p:cNvSpPr>
            <p:nvPr userDrawn="1"/>
          </p:nvSpPr>
          <p:spPr bwMode="auto">
            <a:xfrm>
              <a:off x="2555875" y="0"/>
              <a:ext cx="4132263" cy="562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>
              <a:off x="1692275" y="416878"/>
              <a:ext cx="5903913" cy="3745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5123" name="Afbeelding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840288"/>
            <a:ext cx="31623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17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.velthuijsen@pl.hanze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43314"/>
            <a:ext cx="1440160" cy="86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9822"/>
            <a:ext cx="7772400" cy="1021556"/>
          </a:xfrm>
        </p:spPr>
        <p:txBody>
          <a:bodyPr/>
          <a:lstStyle/>
          <a:p>
            <a:r>
              <a:rPr lang="nl-NL" dirty="0" smtClean="0"/>
              <a:t>Robotica &amp; Zelfmanagement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67694"/>
            <a:ext cx="7772400" cy="1125140"/>
          </a:xfrm>
        </p:spPr>
        <p:txBody>
          <a:bodyPr/>
          <a:lstStyle/>
          <a:p>
            <a:r>
              <a:rPr lang="nl-NL" dirty="0" err="1" smtClean="0"/>
              <a:t>E-Health</a:t>
            </a:r>
            <a:r>
              <a:rPr lang="nl-NL" dirty="0" smtClean="0"/>
              <a:t> in de Zorg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3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9D78724-C38B-1241-B676-868A380338BC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8572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9D78724-C38B-1241-B676-868A380338BC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15566"/>
            <a:ext cx="6262664" cy="35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9D78724-C38B-1241-B676-868A380338BC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9542"/>
            <a:ext cx="7367554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9D78724-C38B-1241-B676-868A380338BC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27534"/>
            <a:ext cx="5809932" cy="38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9D78724-C38B-1241-B676-868A380338BC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563638"/>
            <a:ext cx="2691596" cy="238542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20" y="1208015"/>
            <a:ext cx="3022124" cy="30221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1" y="1491630"/>
            <a:ext cx="2454895" cy="24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9D78724-C38B-1241-B676-868A380338BC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7534"/>
            <a:ext cx="5394176" cy="40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835696" y="483518"/>
            <a:ext cx="5616575" cy="2520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nl-NL" sz="2800" b="1" dirty="0" smtClean="0">
                <a:latin typeface="Arial" charset="0"/>
                <a:cs typeface="Arial" charset="0"/>
              </a:rPr>
              <a:t>Contact gegevens</a:t>
            </a:r>
          </a:p>
          <a:p>
            <a:endParaRPr lang="nl-NL" b="1" dirty="0" smtClean="0">
              <a:latin typeface="Arial" charset="0"/>
              <a:cs typeface="Arial" charset="0"/>
            </a:endParaRPr>
          </a:p>
          <a:p>
            <a:endParaRPr lang="nl-NL" b="1" dirty="0">
              <a:latin typeface="Arial" charset="0"/>
              <a:cs typeface="Arial" charset="0"/>
            </a:endParaRPr>
          </a:p>
          <a:p>
            <a:endParaRPr lang="nl-NL" b="1" dirty="0" smtClean="0">
              <a:latin typeface="Arial" charset="0"/>
              <a:cs typeface="Arial" charset="0"/>
            </a:endParaRPr>
          </a:p>
          <a:p>
            <a:endParaRPr lang="nl-NL" dirty="0">
              <a:latin typeface="Arial" charset="0"/>
              <a:cs typeface="Arial" charset="0"/>
            </a:endParaRPr>
          </a:p>
          <a:p>
            <a:r>
              <a:rPr lang="nl-NL" b="1" dirty="0" err="1" smtClean="0">
                <a:latin typeface="Arial" charset="0"/>
                <a:cs typeface="Arial" charset="0"/>
              </a:rPr>
              <a:t>dr</a:t>
            </a:r>
            <a:r>
              <a:rPr lang="nl-NL" b="1" dirty="0" smtClean="0">
                <a:latin typeface="Arial" charset="0"/>
                <a:cs typeface="Arial" charset="0"/>
              </a:rPr>
              <a:t> Hugo Velthuijsen</a:t>
            </a:r>
            <a:endParaRPr lang="nl-NL" b="1" dirty="0">
              <a:latin typeface="Arial" charset="0"/>
              <a:cs typeface="Arial" charset="0"/>
            </a:endParaRPr>
          </a:p>
          <a:p>
            <a:r>
              <a:rPr lang="nl-NL" dirty="0" smtClean="0">
                <a:latin typeface="Arial" charset="0"/>
                <a:cs typeface="Arial" charset="0"/>
              </a:rPr>
              <a:t>Lector New Business &amp; IT </a:t>
            </a:r>
            <a:br>
              <a:rPr lang="nl-NL" dirty="0" smtClean="0">
                <a:latin typeface="Arial" charset="0"/>
                <a:cs typeface="Arial" charset="0"/>
              </a:rPr>
            </a:br>
            <a:r>
              <a:rPr lang="nl-NL" dirty="0" err="1" smtClean="0">
                <a:latin typeface="Arial" charset="0"/>
                <a:cs typeface="Arial" charset="0"/>
              </a:rPr>
              <a:t>Leading</a:t>
            </a:r>
            <a:r>
              <a:rPr lang="nl-NL" dirty="0" smtClean="0">
                <a:latin typeface="Arial" charset="0"/>
                <a:cs typeface="Arial" charset="0"/>
              </a:rPr>
              <a:t> </a:t>
            </a:r>
            <a:r>
              <a:rPr lang="nl-NL" dirty="0">
                <a:latin typeface="Arial" charset="0"/>
                <a:cs typeface="Arial" charset="0"/>
              </a:rPr>
              <a:t>L</a:t>
            </a:r>
            <a:r>
              <a:rPr lang="nl-NL" dirty="0" smtClean="0">
                <a:latin typeface="Arial" charset="0"/>
                <a:cs typeface="Arial" charset="0"/>
              </a:rPr>
              <a:t>ector Marian van Os Centrum voor Ondernemerschap</a:t>
            </a:r>
            <a:endParaRPr lang="nl-NL" dirty="0">
              <a:latin typeface="Arial" charset="0"/>
              <a:cs typeface="Arial" charset="0"/>
            </a:endParaRPr>
          </a:p>
          <a:p>
            <a:r>
              <a:rPr lang="nl-NL" dirty="0" smtClean="0">
                <a:latin typeface="Arial" charset="0"/>
                <a:cs typeface="Arial" charset="0"/>
                <a:hlinkClick r:id="rId3"/>
              </a:rPr>
              <a:t>h.velthuijsen@pl.hanze.nl</a:t>
            </a:r>
            <a:endParaRPr lang="nl-NL" dirty="0" smtClean="0">
              <a:latin typeface="Arial" charset="0"/>
              <a:cs typeface="Arial" charset="0"/>
            </a:endParaRPr>
          </a:p>
          <a:p>
            <a:r>
              <a:rPr lang="nl-NL" dirty="0" smtClean="0">
                <a:latin typeface="Arial" charset="0"/>
                <a:cs typeface="Arial" charset="0"/>
              </a:rPr>
              <a:t>+31 50 595 4551</a:t>
            </a:r>
          </a:p>
        </p:txBody>
      </p:sp>
    </p:spTree>
    <p:extLst>
      <p:ext uri="{BB962C8B-B14F-4D97-AF65-F5344CB8AC3E}">
        <p14:creationId xmlns:p14="http://schemas.microsoft.com/office/powerpoint/2010/main" val="15267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3ad7c7221c64df2988a42b43ef158eb xmlns="e38556bc-565c-4767-b0c6-0ff3d13382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 and Communication</TermName>
          <TermId xmlns="http://schemas.microsoft.com/office/infopath/2007/PartnerControls">b136be3e-7b26-4d45-868e-3f5f05aa195b</TermId>
        </TermInfo>
      </Terms>
    </p3ad7c7221c64df2988a42b43ef158eb>
    <TaxCatchAll xmlns="e38556bc-565c-4767-b0c6-0ff3d1338292">
      <Value>85</Value>
    </TaxCatchAll>
    <kbe3a1bf3c8946d199e47d61ba718d2d xmlns="e38556bc-565c-4767-b0c6-0ff3d1338292">
      <Terms xmlns="http://schemas.microsoft.com/office/infopath/2007/PartnerControls"/>
    </kbe3a1bf3c8946d199e47d61ba718d2d>
    <a8ea9519f76c4698838912c050a4776b xmlns="e38556bc-565c-4767-b0c6-0ff3d1338292">
      <Terms xmlns="http://schemas.microsoft.com/office/infopath/2007/PartnerControls"/>
    </a8ea9519f76c4698838912c050a4776b>
    <e42662a254ef4786ae719af04822cfe4 xmlns="e38556bc-565c-4767-b0c6-0ff3d1338292">
      <Terms xmlns="http://schemas.microsoft.com/office/infopath/2007/PartnerControls"/>
    </e42662a254ef4786ae719af04822cfe4>
    <l3e168e7ff6b42cfaa3bcc3de331c2f0 xmlns="e38556bc-565c-4767-b0c6-0ff3d1338292">
      <Terms xmlns="http://schemas.microsoft.com/office/infopath/2007/PartnerControls"/>
    </l3e168e7ff6b42cfaa3bcc3de331c2f0>
    <lc40581e9e054a82966f9e9fa733bd77 xmlns="e38556bc-565c-4767-b0c6-0ff3d1338292">
      <Terms xmlns="http://schemas.microsoft.com/office/infopath/2007/PartnerControls"/>
    </lc40581e9e054a82966f9e9fa733bd77>
    <k2deadfb5f12439e8055afa6e810fe7d xmlns="e38556bc-565c-4767-b0c6-0ff3d1338292">
      <Terms xmlns="http://schemas.microsoft.com/office/infopath/2007/PartnerControls"/>
    </k2deadfb5f12439e8055afa6e810fe7d>
    <d5f0efd6627f4d59acc011535d0ee886 xmlns="e38556bc-565c-4767-b0c6-0ff3d1338292">
      <Terms xmlns="http://schemas.microsoft.com/office/infopath/2007/PartnerControls"/>
    </d5f0efd6627f4d59acc011535d0ee886>
    <h5f6376657f24e3abdb06760cec679a2 xmlns="e38556bc-565c-4767-b0c6-0ff3d1338292">
      <Terms xmlns="http://schemas.microsoft.com/office/infopath/2007/PartnerControls"/>
    </h5f6376657f24e3abdb06760cec679a2>
    <if8ebce84bb64c44af51ddd3374c06cb xmlns="e38556bc-565c-4767-b0c6-0ff3d1338292">
      <Terms xmlns="http://schemas.microsoft.com/office/infopath/2007/PartnerControls"/>
    </if8ebce84bb64c44af51ddd3374c06cb>
    <le652170af064db3868fcf1b770f5612 xmlns="e38556bc-565c-4767-b0c6-0ff3d1338292">
      <Terms xmlns="http://schemas.microsoft.com/office/infopath/2007/PartnerControls"/>
    </le652170af064db3868fcf1b770f5612>
    <if3e429f5bff441d89ef003a0ff37f3e xmlns="e38556bc-565c-4767-b0c6-0ff3d1338292">
      <Terms xmlns="http://schemas.microsoft.com/office/infopath/2007/PartnerControls"/>
    </if3e429f5bff441d89ef003a0ff37f3e>
    <o83c1591c2e54d6cbd53c9fdc0e460c9 xmlns="e38556bc-565c-4767-b0c6-0ff3d1338292">
      <Terms xmlns="http://schemas.microsoft.com/office/infopath/2007/PartnerControls"/>
    </o83c1591c2e54d6cbd53c9fdc0e460c9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Hanze Document" ma:contentTypeID="0x010100194284EB75BC4F168DA0FDE9337180AC00C119BB6AACB1F84DA5CFA44E7FA9D4F4" ma:contentTypeVersion="76" ma:contentTypeDescription="" ma:contentTypeScope="" ma:versionID="0656415cfc18172855bf0cf569f25655">
  <xsd:schema xmlns:xsd="http://www.w3.org/2001/XMLSchema" xmlns:xs="http://www.w3.org/2001/XMLSchema" xmlns:p="http://schemas.microsoft.com/office/2006/metadata/properties" xmlns:ns2="e38556bc-565c-4767-b0c6-0ff3d1338292" targetNamespace="http://schemas.microsoft.com/office/2006/metadata/properties" ma:root="true" ma:fieldsID="6da197dfa9dbd67a3df490380c9c550f" ns2:_="">
    <xsd:import namespace="e38556bc-565c-4767-b0c6-0ff3d133829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le652170af064db3868fcf1b770f5612" minOccurs="0"/>
                <xsd:element ref="ns2:l3e168e7ff6b42cfaa3bcc3de331c2f0" minOccurs="0"/>
                <xsd:element ref="ns2:lc40581e9e054a82966f9e9fa733bd77" minOccurs="0"/>
                <xsd:element ref="ns2:kbe3a1bf3c8946d199e47d61ba718d2d" minOccurs="0"/>
                <xsd:element ref="ns2:if3e429f5bff441d89ef003a0ff37f3e" minOccurs="0"/>
                <xsd:element ref="ns2:k2deadfb5f12439e8055afa6e810fe7d" minOccurs="0"/>
                <xsd:element ref="ns2:if8ebce84bb64c44af51ddd3374c06cb" minOccurs="0"/>
                <xsd:element ref="ns2:a8ea9519f76c4698838912c050a4776b" minOccurs="0"/>
                <xsd:element ref="ns2:e42662a254ef4786ae719af04822cfe4" minOccurs="0"/>
                <xsd:element ref="ns2:d5f0efd6627f4d59acc011535d0ee886" minOccurs="0"/>
                <xsd:element ref="ns2:o83c1591c2e54d6cbd53c9fdc0e460c9" minOccurs="0"/>
                <xsd:element ref="ns2:h5f6376657f24e3abdb06760cec679a2" minOccurs="0"/>
                <xsd:element ref="ns2:p3ad7c7221c64df2988a42b43ef158e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556bc-565c-4767-b0c6-0ff3d133829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1b1acab-4f6a-4aa9-a605-c68da45741a1}" ma:internalName="TaxCatchAll" ma:showField="CatchAllData" ma:web="fc4a1156-378c-47b6-97f2-549bce7148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1b1acab-4f6a-4aa9-a605-c68da45741a1}" ma:internalName="TaxCatchAllLabel" ma:readOnly="true" ma:showField="CatchAllDataLabel" ma:web="fc4a1156-378c-47b6-97f2-549bce7148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e652170af064db3868fcf1b770f5612" ma:index="10" nillable="true" ma:taxonomy="true" ma:internalName="le652170af064db3868fcf1b770f5612" ma:taxonomyFieldName="HanzeSchool" ma:displayName="School" ma:fieldId="{5e652170-af06-4db3-868f-cf1b770f5612}" ma:sspId="66269c54-5320-4754-8fa2-ca7c8c4e8a8c" ma:termSetId="9d571f30-f07e-4a77-97b0-a6e1ca7788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3e168e7ff6b42cfaa3bcc3de331c2f0" ma:index="12" nillable="true" ma:taxonomy="true" ma:internalName="l3e168e7ff6b42cfaa3bcc3de331c2f0" ma:taxonomyFieldName="HanzePageType" ma:displayName="PageType" ma:fieldId="{53e168e7-ff6b-42cf-aa3b-cc3de331c2f0}" ma:sspId="66269c54-5320-4754-8fa2-ca7c8c4e8a8c" ma:termSetId="8775fdf0-c8be-48e1-9359-5aaba3d755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40581e9e054a82966f9e9fa733bd77" ma:index="14" nillable="true" ma:taxonomy="true" ma:internalName="lc40581e9e054a82966f9e9fa733bd77" ma:taxonomyFieldName="HanzeEducationType" ma:displayName="Education Type" ma:fieldId="{5c40581e-9e05-4a82-966f-9e9fa733bd77}" ma:sspId="66269c54-5320-4754-8fa2-ca7c8c4e8a8c" ma:termSetId="1e267f9f-c554-4d0f-b719-ee775de765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e3a1bf3c8946d199e47d61ba718d2d" ma:index="16" nillable="true" ma:taxonomy="true" ma:internalName="kbe3a1bf3c8946d199e47d61ba718d2d" ma:taxonomyFieldName="HanzeEducationTestimony" ma:displayName="Testimony" ma:fieldId="{4be3a1bf-3c89-46d1-99e4-7d61ba718d2d}" ma:sspId="66269c54-5320-4754-8fa2-ca7c8c4e8a8c" ma:termSetId="53bc6a9b-514a-4b97-be06-06a9878fd41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f3e429f5bff441d89ef003a0ff37f3e" ma:index="18" nillable="true" ma:taxonomy="true" ma:internalName="if3e429f5bff441d89ef003a0ff37f3e" ma:taxonomyFieldName="HanzeEducationForm" ma:displayName="Education Form" ma:fieldId="{2f3e429f-5bff-441d-89ef-003a0ff37f3e}" ma:sspId="66269c54-5320-4754-8fa2-ca7c8c4e8a8c" ma:termSetId="07b7f02c-4b47-4446-9c0e-b54fa6b6c8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2deadfb5f12439e8055afa6e810fe7d" ma:index="20" nillable="true" ma:taxonomy="true" ma:internalName="k2deadfb5f12439e8055afa6e810fe7d" ma:taxonomyFieldName="HanzeEducationLocation" ma:displayName="Education Location" ma:fieldId="{42deadfb-5f12-439e-8055-afa6e810fe7d}" ma:taxonomyMulti="true" ma:sspId="66269c54-5320-4754-8fa2-ca7c8c4e8a8c" ma:termSetId="8e046bf2-c24f-425d-97f6-44bab04425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f8ebce84bb64c44af51ddd3374c06cb" ma:index="22" nillable="true" ma:taxonomy="true" ma:internalName="if8ebce84bb64c44af51ddd3374c06cb" ma:taxonomyFieldName="HanzeResearchCenter" ma:displayName="Research Center" ma:fieldId="{2f8ebce8-4bb6-4c44-af51-ddd3374c06cb}" ma:sspId="66269c54-5320-4754-8fa2-ca7c8c4e8a8c" ma:termSetId="631d2952-a1f2-41b1-8656-515d14badb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8ea9519f76c4698838912c050a4776b" ma:index="24" nillable="true" ma:taxonomy="true" ma:internalName="a8ea9519f76c4698838912c050a4776b" ma:taxonomyFieldName="HanzeEducationProfile" ma:displayName="Education Profile" ma:fieldId="{a8ea9519-f76c-4698-8389-12c050a4776b}" ma:taxonomyMulti="true" ma:sspId="66269c54-5320-4754-8fa2-ca7c8c4e8a8c" ma:termSetId="52bfe654-f47b-461d-87e1-16302535ff4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42662a254ef4786ae719af04822cfe4" ma:index="26" nillable="true" ma:taxonomy="true" ma:internalName="e42662a254ef4786ae719af04822cfe4" ma:taxonomyFieldName="HanzeEducationProfession" ma:displayName="Education Profession" ma:fieldId="{e42662a2-54ef-4786-ae71-9af04822cfe4}" ma:taxonomyMulti="true" ma:sspId="66269c54-5320-4754-8fa2-ca7c8c4e8a8c" ma:termSetId="246c5914-df93-4af5-91ba-07a546fa1c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5f0efd6627f4d59acc011535d0ee886" ma:index="28" nillable="true" ma:taxonomy="true" ma:internalName="d5f0efd6627f4d59acc011535d0ee886" ma:taxonomyFieldName="HanzeEducationAreasOfInterest" ma:displayName="Areas of Interest" ma:fieldId="{d5f0efd6-627f-4d59-acc0-11535d0ee886}" ma:taxonomyMulti="true" ma:sspId="66269c54-5320-4754-8fa2-ca7c8c4e8a8c" ma:termSetId="a4a1410f-e05a-4fd1-a7ba-78887aaadc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83c1591c2e54d6cbd53c9fdc0e460c9" ma:index="30" nillable="true" ma:taxonomy="true" ma:internalName="o83c1591c2e54d6cbd53c9fdc0e460c9" ma:taxonomyFieldName="HanzeEducationCourseDuration" ma:displayName="Course Duration" ma:fieldId="{883c1591-c2e5-4d6c-bd53-c9fdc0e460c9}" ma:taxonomyMulti="true" ma:sspId="66269c54-5320-4754-8fa2-ca7c8c4e8a8c" ma:termSetId="a2a3d19b-cc95-4eb6-a78f-d37c24ebd1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f6376657f24e3abdb06760cec679a2" ma:index="32" nillable="true" ma:taxonomy="true" ma:internalName="h5f6376657f24e3abdb06760cec679a2" ma:taxonomyFieldName="HanzeEducationCourseStartDate" ma:displayName="Course Start Date" ma:fieldId="{15f63766-57f2-4e3a-bdb0-6760cec679a2}" ma:taxonomyMulti="true" ma:sspId="66269c54-5320-4754-8fa2-ca7c8c4e8a8c" ma:termSetId="1c9bbe67-c739-452f-9ab1-664ca688b9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ad7c7221c64df2988a42b43ef158eb" ma:index="34" nillable="true" ma:taxonomy="true" ma:internalName="p3ad7c7221c64df2988a42b43ef158eb" ma:taxonomyFieldName="HanzeNavigationTerm" ma:displayName="Navigation Term" ma:default="-1;#Marketing and Communication|b136be3e-7b26-4d45-868e-3f5f05aa195b" ma:fieldId="{93ad7c72-21c6-4df2-988a-42b43ef158eb}" ma:sspId="66269c54-5320-4754-8fa2-ca7c8c4e8a8c" ma:termSetId="fed9ccc3-423c-4fd7-b24d-c3402308eac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66269c54-5320-4754-8fa2-ca7c8c4e8a8c" ContentTypeId="0x010100194284EB75BC4F168DA0FDE9337180AC" PreviousValue="false"/>
</file>

<file path=customXml/itemProps1.xml><?xml version="1.0" encoding="utf-8"?>
<ds:datastoreItem xmlns:ds="http://schemas.openxmlformats.org/officeDocument/2006/customXml" ds:itemID="{88377615-6455-4730-B2E3-2C4D453E9D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1F723D-B3F5-4349-B7B8-3BDE853839BF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e38556bc-565c-4767-b0c6-0ff3d133829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E63CFF-9522-4510-B12A-D4644464A9DF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564CBC5-D0CC-42FF-919E-8DC0F9F59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8556bc-565c-4767-b0c6-0ff3d13382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CBE9372-743D-4EFB-A113-6694FE25CF62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41589</TotalTime>
  <Words>25</Words>
  <Application>Microsoft Office PowerPoint</Application>
  <PresentationFormat>Diavoorstelling (16:9)</PresentationFormat>
  <Paragraphs>19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6</vt:i4>
      </vt:variant>
      <vt:variant>
        <vt:lpstr>Diatitels</vt:lpstr>
      </vt:variant>
      <vt:variant>
        <vt:i4>8</vt:i4>
      </vt:variant>
    </vt:vector>
  </HeadingPairs>
  <TitlesOfParts>
    <vt:vector size="17" baseType="lpstr">
      <vt:lpstr>MS PGothic</vt:lpstr>
      <vt:lpstr>Arial</vt:lpstr>
      <vt:lpstr>Calibri</vt:lpstr>
      <vt:lpstr>Aangepast ontwerp</vt:lpstr>
      <vt:lpstr>2_Aangepast ontwerp</vt:lpstr>
      <vt:lpstr>1_Aangepast ontwerp</vt:lpstr>
      <vt:lpstr>4_Aangepast ontwerp</vt:lpstr>
      <vt:lpstr>3_Aangepast ontwerp</vt:lpstr>
      <vt:lpstr>5_Aangepast ontwerp</vt:lpstr>
      <vt:lpstr>Robotica &amp; Zelfmanagement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RCLM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presentatie Corporate NL</dc:title>
  <dc:creator>Ruben van der Made</dc:creator>
  <cp:lastModifiedBy>Velthuijsen H, Hugo</cp:lastModifiedBy>
  <cp:revision>605</cp:revision>
  <cp:lastPrinted>2017-10-05T07:03:45Z</cp:lastPrinted>
  <dcterms:created xsi:type="dcterms:W3CDTF">2008-01-28T12:56:33Z</dcterms:created>
  <dcterms:modified xsi:type="dcterms:W3CDTF">2018-01-24T14:56:14Z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ganisatieonderdeel">
    <vt:lpwstr>Corporate</vt:lpwstr>
  </property>
  <property fmtid="{D5CDD505-2E9C-101B-9397-08002B2CF9AE}" pid="4" name="ContentTypeId">
    <vt:lpwstr>0x010100194284EB75BC4F168DA0FDE9337180AC00C119BB6AACB1F84DA5CFA44E7FA9D4F4</vt:lpwstr>
  </property>
  <property fmtid="{D5CDD505-2E9C-101B-9397-08002B2CF9AE}" pid="5" name="HanzeNavigationTerm">
    <vt:lpwstr>85;#Marketing and Communication|b136be3e-7b26-4d45-868e-3f5f05aa195b</vt:lpwstr>
  </property>
  <property fmtid="{D5CDD505-2E9C-101B-9397-08002B2CF9AE}" pid="6" name="HanzeSchool">
    <vt:lpwstr/>
  </property>
  <property fmtid="{D5CDD505-2E9C-101B-9397-08002B2CF9AE}" pid="7" name="HanzeEducationType">
    <vt:lpwstr/>
  </property>
  <property fmtid="{D5CDD505-2E9C-101B-9397-08002B2CF9AE}" pid="8" name="HanzeEducationCourseStartDate">
    <vt:lpwstr/>
  </property>
  <property fmtid="{D5CDD505-2E9C-101B-9397-08002B2CF9AE}" pid="9" name="HanzeEducationForm">
    <vt:lpwstr/>
  </property>
  <property fmtid="{D5CDD505-2E9C-101B-9397-08002B2CF9AE}" pid="10" name="HanzeEducationProfile">
    <vt:lpwstr/>
  </property>
  <property fmtid="{D5CDD505-2E9C-101B-9397-08002B2CF9AE}" pid="11" name="HanzeResearchCenter">
    <vt:lpwstr/>
  </property>
  <property fmtid="{D5CDD505-2E9C-101B-9397-08002B2CF9AE}" pid="12" name="HanzeEducationAreasOfInterest">
    <vt:lpwstr/>
  </property>
  <property fmtid="{D5CDD505-2E9C-101B-9397-08002B2CF9AE}" pid="13" name="HanzeEducationProfession">
    <vt:lpwstr/>
  </property>
  <property fmtid="{D5CDD505-2E9C-101B-9397-08002B2CF9AE}" pid="14" name="HanzeEducationCourseDuration">
    <vt:lpwstr/>
  </property>
  <property fmtid="{D5CDD505-2E9C-101B-9397-08002B2CF9AE}" pid="15" name="HanzeEducationTestimony">
    <vt:lpwstr/>
  </property>
  <property fmtid="{D5CDD505-2E9C-101B-9397-08002B2CF9AE}" pid="16" name="HanzePageType">
    <vt:lpwstr/>
  </property>
  <property fmtid="{D5CDD505-2E9C-101B-9397-08002B2CF9AE}" pid="17" name="HanzeEducationLocation">
    <vt:lpwstr/>
  </property>
</Properties>
</file>